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9144000" cy="6858000" type="screen4x3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/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テーマ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テーマ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淡色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テーマ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淡色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淡色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淡色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中間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8B1032C-EA38-4F05-BA0D-38AFFFC7BED3}" styleName="淡色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中間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中間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濃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 2 - アクセント 5/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中間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DBED569-4797-4DF1-A0F4-6AAB3CD982D8}" styleName="淡色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10" autoAdjust="0"/>
    <p:restoredTop sz="96869" autoAdjust="0"/>
  </p:normalViewPr>
  <p:slideViewPr>
    <p:cSldViewPr snapToGrid="0" snapToObjects="1">
      <p:cViewPr varScale="1">
        <p:scale>
          <a:sx n="72" d="100"/>
          <a:sy n="72" d="100"/>
        </p:scale>
        <p:origin x="84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373CB-2C84-5E43-8FC5-1990EE889A93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91753-6AC4-504C-84E4-A66B5751C3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293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777F0-5212-6247-9B72-F67613B35E6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AB0C9-80DD-0547-9B11-F549D3872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71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C046D4-96F8-944D-8D07-1CBA9B3BFCEB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48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133D9D-094C-2142-A8E1-35BB5EBFA715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148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8195BF-3FFE-B343-85FB-28E7E3BAF224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758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47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84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272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827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80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663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136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17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1FD80A-6450-E04A-B14D-3D29AD726209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987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989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04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52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4A162F-4131-F345-807A-638AAA3E89AA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41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997CFD-15A6-234A-97FE-B69FB4BC208E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97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033AC61-60C6-CA4A-956E-D7C93C911BDF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5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EA5C672-B34C-8D4D-AAFB-048A7AE6CA0F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07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463BF-9585-BA41-97BD-F5ECBC87D657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47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D6BFC8-2040-FA47-BEDF-1670577F2DF1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61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43285E-2E90-714E-8938-31B60CBF3F89}" type="datetime1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405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 userDrawn="1"/>
        </p:nvPicPr>
        <p:blipFill>
          <a:blip r:embed="rId13">
            <a:alphaModFix amt="35000"/>
          </a:blip>
          <a:stretch>
            <a:fillRect/>
          </a:stretch>
        </p:blipFill>
        <p:spPr>
          <a:xfrm>
            <a:off x="0" y="0"/>
            <a:ext cx="91514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8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 userDrawn="1"/>
        </p:nvPicPr>
        <p:blipFill>
          <a:blip r:embed="rId13">
            <a:alphaModFix amt="72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57000"/>
                    </a14:imgEffect>
                    <a14:imgEffect>
                      <a14:brightnessContrast bright="65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5977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81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78589" y="389601"/>
            <a:ext cx="1539204" cy="6155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b="1" spc="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熊本経済同友会</a:t>
            </a:r>
            <a:endParaRPr lang="en-US" altLang="ja-JP" sz="1400" b="1" spc="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000" b="1" spc="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入会申込書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3257"/>
              </p:ext>
            </p:extLst>
          </p:nvPr>
        </p:nvGraphicFramePr>
        <p:xfrm>
          <a:off x="2031999" y="389601"/>
          <a:ext cx="6954982" cy="337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7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59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1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565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7"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会社･名簿掲載項目</a:t>
                      </a:r>
                    </a:p>
                  </a:txBody>
                  <a:tcPr vert="eaVert"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ふりがな</a:t>
                      </a:r>
                      <a:endParaRPr kumimoji="1" lang="en-US" altLang="ja-JP" sz="9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　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生年月日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ふりがな</a:t>
                      </a:r>
                      <a:endParaRPr kumimoji="1" lang="en-US" altLang="ja-JP" sz="9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会社名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役職名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027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会社住所</a:t>
                      </a:r>
                      <a:endParaRPr kumimoji="1" lang="en-US" altLang="ja-JP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〒</a:t>
                      </a:r>
                      <a:endParaRPr kumimoji="1" lang="en-US" altLang="ja-JP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TEL</a:t>
                      </a:r>
                      <a:endParaRPr kumimoji="1" lang="ja-JP" altLang="en-US" sz="12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</a:t>
                      </a:r>
                      <a:endParaRPr kumimoji="1" lang="ja-JP" altLang="en-US" sz="12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インターネット</a:t>
                      </a:r>
                      <a:r>
                        <a:rPr kumimoji="1" lang="en-US" altLang="ja-JP" sz="12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URL</a:t>
                      </a:r>
                      <a:endParaRPr kumimoji="1" lang="ja-JP" altLang="en-US" sz="12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E-mail</a:t>
                      </a:r>
                      <a:endParaRPr kumimoji="1" lang="ja-JP" altLang="en-US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推薦者　２名</a:t>
                      </a:r>
                      <a:endParaRPr kumimoji="1" lang="en-US" altLang="ja-JP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en-US" altLang="ja-JP" sz="12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(1</a:t>
                      </a:r>
                      <a:r>
                        <a:rPr kumimoji="1" lang="ja-JP" altLang="en-US" sz="12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名は常任幹事以上</a:t>
                      </a:r>
                      <a:r>
                        <a:rPr kumimoji="1" lang="en-US" altLang="ja-JP" sz="12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kumimoji="1" lang="ja-JP" altLang="en-US" sz="12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　　　　　　　　　　　　　　　　　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　　　　　　　　　　　　　　</a:t>
                      </a:r>
                      <a:r>
                        <a:rPr kumimoji="1" lang="ja-JP" altLang="en-US" sz="1100" b="1" baseline="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kumimoji="1" lang="ja-JP" altLang="en-US" sz="11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正方形/長方形 9"/>
          <p:cNvSpPr/>
          <p:nvPr/>
        </p:nvSpPr>
        <p:spPr>
          <a:xfrm>
            <a:off x="278589" y="1701848"/>
            <a:ext cx="1637817" cy="17271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写真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61609" y="3856991"/>
            <a:ext cx="4291917" cy="208241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略　歴</a:t>
            </a:r>
            <a:r>
              <a:rPr lang="en-US" altLang="ja-JP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1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（簡単に結構です）</a:t>
            </a:r>
            <a:endParaRPr kumimoji="1" lang="en-US" altLang="ja-JP" sz="11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5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 </a:t>
            </a:r>
            <a:r>
              <a:rPr kumimoji="1"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　　月</a:t>
            </a:r>
            <a:endParaRPr kumimoji="1" lang="en-US" altLang="ja-JP" sz="1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1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年　　月</a:t>
            </a:r>
            <a:endParaRPr lang="en-US" altLang="ja-JP" sz="1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年　　月</a:t>
            </a:r>
            <a:endParaRPr kumimoji="1" lang="en-US" altLang="ja-JP" sz="1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1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年　　月</a:t>
            </a:r>
            <a:endParaRPr lang="en-US" altLang="ja-JP" sz="1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年　　月</a:t>
            </a:r>
            <a:r>
              <a:rPr kumimoji="1" lang="ja-JP" altLang="en-US" sz="12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endParaRPr kumimoji="1" lang="en-US" altLang="ja-JP" sz="12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spcBef>
                <a:spcPts val="600"/>
              </a:spcBef>
            </a:pPr>
            <a:r>
              <a:rPr kumimoji="1" lang="en-US" altLang="ja-JP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※ </a:t>
            </a:r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名簿の作成に必要ですので、全項目をご記入いただ</a:t>
            </a:r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きまして、　　</a:t>
            </a:r>
            <a:endParaRPr lang="en-US" altLang="ja-JP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当事務局あてご提出ください。</a:t>
            </a:r>
            <a:endParaRPr lang="en-US" altLang="ja-JP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《</a:t>
            </a:r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熊本経済同友会 事務局</a:t>
            </a:r>
            <a:r>
              <a:rPr lang="en-US" altLang="ja-JP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》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〒</a:t>
            </a:r>
            <a:r>
              <a:rPr kumimoji="1" lang="en-US" altLang="ja-JP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860-0846</a:t>
            </a:r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熊本市中央区城東町</a:t>
            </a:r>
            <a:r>
              <a:rPr kumimoji="1" lang="en-US" altLang="ja-JP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4-2</a:t>
            </a:r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熊本ホテルキャッスル</a:t>
            </a:r>
            <a:r>
              <a:rPr kumimoji="1" lang="en-US" altLang="ja-JP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2F</a:t>
            </a:r>
          </a:p>
          <a:p>
            <a:r>
              <a:rPr lang="en-US" altLang="ja-JP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  TEL</a:t>
            </a:r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096-353-0051</a:t>
            </a:r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FAX  096-322-5343</a:t>
            </a:r>
            <a:endParaRPr kumimoji="1" lang="ja-JP" altLang="en-US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695064" y="3854311"/>
            <a:ext cx="4291917" cy="286721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400" b="1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会社内容</a:t>
            </a:r>
            <a:r>
              <a:rPr lang="en-US" altLang="ja-JP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endParaRPr lang="en-US" altLang="ja-JP" sz="8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・会社名　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0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・代表者名　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0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・設立年月日　　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0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・業　種　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sz="8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・資本金　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0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・従業員数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0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・年　商</a:t>
            </a:r>
            <a:endParaRPr lang="en-US" altLang="ja-JP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kumimoji="1" lang="ja-JP" altLang="en-US" sz="1200" dirty="0">
                <a:solidFill>
                  <a:schemeClr val="tx1"/>
                </a:solidFill>
              </a:rPr>
              <a:t>　　　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E56046F-B0E8-402A-9D68-B9C5AA1E978A}"/>
              </a:ext>
            </a:extLst>
          </p:cNvPr>
          <p:cNvSpPr txBox="1"/>
          <p:nvPr/>
        </p:nvSpPr>
        <p:spPr>
          <a:xfrm>
            <a:off x="160007" y="1226243"/>
            <a:ext cx="18749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提出日　　 </a:t>
            </a:r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 </a:t>
            </a:r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 　 日</a:t>
            </a:r>
          </a:p>
        </p:txBody>
      </p:sp>
    </p:spTree>
    <p:extLst>
      <p:ext uri="{BB962C8B-B14F-4D97-AF65-F5344CB8AC3E}">
        <p14:creationId xmlns:p14="http://schemas.microsoft.com/office/powerpoint/2010/main" val="346005091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</TotalTime>
  <Words>137</Words>
  <Application>Microsoft Office PowerPoint</Application>
  <PresentationFormat>画面に合わせる (4:3)</PresentationFormat>
  <Paragraphs>54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Arial</vt:lpstr>
      <vt:lpstr>Calibri</vt:lpstr>
      <vt:lpstr>ホワイト</vt:lpstr>
      <vt:lpstr>デザインの設定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ひまわり</dc:creator>
  <cp:lastModifiedBy>熊本経済同友会</cp:lastModifiedBy>
  <cp:revision>158</cp:revision>
  <cp:lastPrinted>2021-12-23T01:02:13Z</cp:lastPrinted>
  <dcterms:created xsi:type="dcterms:W3CDTF">2014-10-03T12:15:05Z</dcterms:created>
  <dcterms:modified xsi:type="dcterms:W3CDTF">2024-09-26T05:41:38Z</dcterms:modified>
</cp:coreProperties>
</file>